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68464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d0ad6af7d06cb99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d0ad6af7d06cb99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5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d0ad6af7d06cb99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d0ad6af7d06cb99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10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0ad6af7d06cb99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0ad6af7d06cb99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8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d0ad6af7d06cb99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d0ad6af7d06cb9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03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d0ad6af7d06cb9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d0ad6af7d06cb9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22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d0ad6af7d06cb99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d0ad6af7d06cb9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96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0ad6af7d06cb99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0ad6af7d06cb99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55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4Qvsg-R4WMU"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GDmL18yX8k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60" name="Google Shape;60;p14"/>
          <p:cNvSpPr txBox="1"/>
          <p:nvPr/>
        </p:nvSpPr>
        <p:spPr>
          <a:xfrm>
            <a:off x="4301625" y="1545350"/>
            <a:ext cx="4163400" cy="25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Watch video in next slide and answer following questions:</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arenR"/>
            </a:pPr>
            <a:r>
              <a:rPr lang="en"/>
              <a:t>What inspired you?</a:t>
            </a:r>
            <a:endParaRPr/>
          </a:p>
          <a:p>
            <a:pPr marL="457200" lvl="0" indent="-317500" algn="l" rtl="0">
              <a:spcBef>
                <a:spcPts val="0"/>
              </a:spcBef>
              <a:spcAft>
                <a:spcPts val="0"/>
              </a:spcAft>
              <a:buSzPts val="1400"/>
              <a:buAutoNum type="arabicParenR"/>
            </a:pPr>
            <a:r>
              <a:rPr lang="en"/>
              <a:t>What challenged you?</a:t>
            </a:r>
            <a:endParaRPr/>
          </a:p>
          <a:p>
            <a:pPr marL="457200" lvl="0" indent="-317500" algn="l" rtl="0">
              <a:spcBef>
                <a:spcPts val="0"/>
              </a:spcBef>
              <a:spcAft>
                <a:spcPts val="0"/>
              </a:spcAft>
              <a:buSzPts val="1400"/>
              <a:buAutoNum type="arabicParenR"/>
            </a:pPr>
            <a:r>
              <a:rPr lang="en"/>
              <a:t>What are you going to do about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descr="Have you heard of the Jesus Prayer? This meditative prayer (like the Rosary) calls upon the name of the Lord in an act of repentance. In this video, Matt Fradd explains how it can help us &quot;pray without ceasing&quot; as St. Paul says in 1 Thessalonians 5:17.&#10;&#10;To purchase a rope like Matt has in the video, check out https://www.amazon.com/Handmade-Christian-Orthodox-Komboskoini-prayer/dp/B00FA2Z3NC/ref=sr_1_fkmr0_3?ie=UTF8&amp;qid=1532114770&amp;sr=8-3-fkmr0&amp;keywords=handmade+christian+orthodox+greek+komboskoini+prayer+robe+100+knots+with+red+bead&#10;&#10;Find more from Matt Fradd at https://mattfradd.com.&#10;&#10;MORE FROM ASCENSION:&#10;&#10;Ascension’s main website: http://ascensionpress.com&#10;Ascension Presents: https://blog.ascensionpress.com/category/ascension-presents/&#10;Ascension Blog: https://blog.ascensionpress.com/category/ascension-blog/&#10;Ascension Podcasts: https://blog.ascensionpress.com/category/ascension-podcasts/&#10; &#10;SOCIAL MEDIA&#10;Facebook: https://www.facebook.com/AscensionPress/&#10;Twitter: http://twitter.com/AscensionPress&#10;LinkedIn:  https://www.linkedin.com/company/ascension-press&#10;Instagram: http://www.instagram.com/ascensionpress/&#10; &#10;Subscribe: https://www.youtube.com/c/ascensionpresents" title="The Jesus Prayer Might Radically Change Your Prayer Life">
            <a:hlinkClick r:id="rId3"/>
          </p:cNvPr>
          <p:cNvPicPr preferRelativeResize="0"/>
          <p:nvPr/>
        </p:nvPicPr>
        <p:blipFill>
          <a:blip r:embed="rId4">
            <a:alphaModFix/>
          </a:blip>
          <a:stretch>
            <a:fillRect/>
          </a:stretch>
        </p:blipFill>
        <p:spPr>
          <a:xfrm>
            <a:off x="1115400" y="76200"/>
            <a:ext cx="6654800"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71" name="Google Shape;71;p16"/>
          <p:cNvSpPr txBox="1"/>
          <p:nvPr/>
        </p:nvSpPr>
        <p:spPr>
          <a:xfrm>
            <a:off x="4082500" y="1418500"/>
            <a:ext cx="4359300" cy="2860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arenR"/>
            </a:pPr>
            <a:r>
              <a:rPr lang="en"/>
              <a:t>Watch video in next slide, gather supplies, and make your own simple prayer rope!</a:t>
            </a:r>
            <a:endParaRPr/>
          </a:p>
          <a:p>
            <a:pPr marL="457200" lvl="0" indent="-317500" algn="l" rtl="0">
              <a:spcBef>
                <a:spcPts val="0"/>
              </a:spcBef>
              <a:spcAft>
                <a:spcPts val="0"/>
              </a:spcAft>
              <a:buSzPts val="1400"/>
              <a:buAutoNum type="arabicParenR"/>
            </a:pPr>
            <a:r>
              <a:rPr lang="en"/>
              <a:t>Pray! Rewatch first video if you need to remember the prayer and why we pray it</a:t>
            </a:r>
            <a:endParaRPr/>
          </a:p>
          <a:p>
            <a:pPr marL="457200" lvl="0" indent="-317500" algn="l" rtl="0">
              <a:spcBef>
                <a:spcPts val="0"/>
              </a:spcBef>
              <a:spcAft>
                <a:spcPts val="0"/>
              </a:spcAft>
              <a:buSzPts val="1400"/>
              <a:buAutoNum type="arabicParenR"/>
            </a:pPr>
            <a:r>
              <a:rPr lang="en"/>
              <a:t>Make another simple prayer rope for someone else and teach them to pray the Jesus prayer, too!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descr="Etsy: &#10;&#10;https://www.etsy.com/shop/OrthodoxPrayerCrafts?ref=seller-platform-mcnav&#10;&#10;Instagram: &#10;&#10;https://www.instagram.com/orthodox_prayer_ropes/&#10;&#10;Comment with any questions or suggestions!&#10;&#10;Like and Subscribe :)" title="How To Tie An Orthodox Prayer Rope, Komboskini, Chotki; VERY EASY!!">
            <a:hlinkClick r:id="rId3"/>
          </p:cNvPr>
          <p:cNvPicPr preferRelativeResize="0"/>
          <p:nvPr/>
        </p:nvPicPr>
        <p:blipFill>
          <a:blip r:embed="rId4">
            <a:alphaModFix/>
          </a:blip>
          <a:stretch>
            <a:fillRect/>
          </a:stretch>
        </p:blipFill>
        <p:spPr>
          <a:xfrm>
            <a:off x="968100" y="0"/>
            <a:ext cx="6654800"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178775" y="103288"/>
            <a:ext cx="6582575" cy="493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890475" y="0"/>
            <a:ext cx="6536450" cy="4809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Words>
  <Application>Microsoft Office PowerPoint</Application>
  <PresentationFormat>On-screen Show (16:9)</PresentationFormat>
  <Paragraphs>8</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Gargaro</cp:lastModifiedBy>
  <cp:revision>1</cp:revision>
  <dcterms:modified xsi:type="dcterms:W3CDTF">2020-04-06T18:32:07Z</dcterms:modified>
</cp:coreProperties>
</file>